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1" r:id="rId6"/>
    <p:sldId id="283" r:id="rId7"/>
    <p:sldId id="292" r:id="rId8"/>
    <p:sldId id="284" r:id="rId9"/>
    <p:sldId id="293" r:id="rId10"/>
    <p:sldId id="297" r:id="rId11"/>
    <p:sldId id="298" r:id="rId12"/>
    <p:sldId id="285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31" autoAdjust="0"/>
  </p:normalViewPr>
  <p:slideViewPr>
    <p:cSldViewPr snapToGrid="0">
      <p:cViewPr varScale="1">
        <p:scale>
          <a:sx n="155" d="100"/>
          <a:sy n="155" d="100"/>
        </p:scale>
        <p:origin x="162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10/22/2019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356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4573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Workout</a:t>
            </a:r>
            <a:br>
              <a:rPr lang="en-US" dirty="0"/>
            </a:br>
            <a:r>
              <a:rPr lang="en-US" dirty="0"/>
              <a:t>Planner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Eoghan Winters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full CRUD application following the constraints given in the picture to the left, taken from the Trello board.</a:t>
            </a:r>
          </a:p>
          <a:p>
            <a:r>
              <a:rPr lang="en-US" dirty="0"/>
              <a:t>The application must have a relation database to store data.</a:t>
            </a:r>
          </a:p>
          <a:p>
            <a:r>
              <a:rPr lang="en-US" dirty="0"/>
              <a:t>Application must be developed in Python.</a:t>
            </a:r>
          </a:p>
          <a:p>
            <a:r>
              <a:rPr lang="en-US" dirty="0"/>
              <a:t>Version control must be used throughout to show progress and also allow for consistent backups of work completed.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402A7-E2D8-42DC-9028-D858736D8C9C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D9AB7-EFBB-490C-93CE-37258EB41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34" t="11863" r="67464" b="66162"/>
          <a:stretch/>
        </p:blipFill>
        <p:spPr>
          <a:xfrm>
            <a:off x="481914" y="1445739"/>
            <a:ext cx="2743200" cy="33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422200"/>
            <a:ext cx="5184913" cy="432000"/>
          </a:xfrm>
        </p:spPr>
        <p:txBody>
          <a:bodyPr/>
          <a:lstStyle/>
          <a:p>
            <a:r>
              <a:rPr lang="en-US" dirty="0"/>
              <a:t>About The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2400" y="1993900"/>
            <a:ext cx="6937400" cy="4407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full CRUD workout planner application was built to allow user to do the following;</a:t>
            </a:r>
          </a:p>
          <a:p>
            <a:r>
              <a:rPr lang="en-US" sz="2400" dirty="0"/>
              <a:t>Register/log-in</a:t>
            </a:r>
          </a:p>
          <a:p>
            <a:r>
              <a:rPr lang="en-US" sz="2400" dirty="0"/>
              <a:t>Edit account information</a:t>
            </a:r>
          </a:p>
          <a:p>
            <a:r>
              <a:rPr lang="en-US" sz="2400" dirty="0"/>
              <a:t>Create an exercise to add to their workout</a:t>
            </a:r>
          </a:p>
          <a:p>
            <a:r>
              <a:rPr lang="en-US" sz="2400" dirty="0"/>
              <a:t>Add details for each exercise</a:t>
            </a:r>
          </a:p>
          <a:p>
            <a:r>
              <a:rPr lang="en-US" sz="2400" dirty="0"/>
              <a:t>Search through existing exercises</a:t>
            </a:r>
          </a:p>
          <a:p>
            <a:r>
              <a:rPr lang="en-US" sz="2400" dirty="0"/>
              <a:t>Update existing exercises</a:t>
            </a:r>
          </a:p>
          <a:p>
            <a:r>
              <a:rPr lang="en-US" sz="2400" dirty="0"/>
              <a:t>Delete exercises</a:t>
            </a:r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4727280"/>
            <a:ext cx="8687782" cy="1674470"/>
          </a:xfrm>
        </p:spPr>
        <p:txBody>
          <a:bodyPr/>
          <a:lstStyle/>
          <a:p>
            <a:r>
              <a:rPr lang="en-US" dirty="0"/>
              <a:t>Why did I choose the application?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FDBEF-5938-4A3C-AA28-3D02A61CF633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tech was used?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856"/>
            <a:ext cx="2654100" cy="496920"/>
          </a:xfrm>
        </p:spPr>
        <p:txBody>
          <a:bodyPr/>
          <a:lstStyle/>
          <a:p>
            <a:r>
              <a:rPr lang="en-US" dirty="0"/>
              <a:t>Flask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95797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Flask was used for the project as it is a python framework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Flask allows for only necessary modules to be imported.</a:t>
            </a:r>
          </a:p>
          <a:p>
            <a:pPr lvl="1"/>
            <a:r>
              <a:rPr lang="en-US" sz="1800" dirty="0"/>
              <a:t>The template engine Jinja2 also was used for implementing python functions throughout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6600" y="1360856"/>
            <a:ext cx="2439400" cy="49692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095797"/>
            <a:ext cx="2323900" cy="4060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Git was used for version control when building the application to allow for consistent updates to the source code.</a:t>
            </a:r>
            <a:endParaRPr lang="en-US" dirty="0"/>
          </a:p>
          <a:p>
            <a:pPr lvl="1"/>
            <a:r>
              <a:rPr lang="en-US" sz="1800" dirty="0"/>
              <a:t>GitHub was used as the UI for Git and allowed me to view all files within the master and testing branches clearly.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700" y="1360856"/>
            <a:ext cx="2439400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GCP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095796"/>
            <a:ext cx="2835500" cy="458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GCP was used to deploy the application as it allowed for access from any browser. </a:t>
            </a:r>
          </a:p>
          <a:p>
            <a:pPr lvl="1"/>
            <a:r>
              <a:rPr lang="en-US" sz="1800" dirty="0"/>
              <a:t>This saved time for the presentation by eliminating the trouble of having to setup a VM and run the application on the local host.</a:t>
            </a:r>
          </a:p>
          <a:p>
            <a:pPr lvl="1"/>
            <a:r>
              <a:rPr lang="en-US" sz="1800" dirty="0"/>
              <a:t>GCP was ideal for the application due to its ability to scale based on demand in the event of unexpected traffic.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915890" y="4864442"/>
            <a:ext cx="6798250" cy="167447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D8BCF-DC09-49F8-A84C-2774312C66D1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600" y="1861045"/>
            <a:ext cx="5184913" cy="432000"/>
          </a:xfrm>
        </p:spPr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7113" y="2432745"/>
            <a:ext cx="6937400" cy="37581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Two of the main problems encountered when developing the application include;</a:t>
            </a:r>
          </a:p>
          <a:p>
            <a:r>
              <a:rPr lang="en-US" sz="2400" dirty="0"/>
              <a:t>When transferring the application on to a GCP instance, I encountered problems with deployment. The application was reacting differently between browsers. Updated CSS fixed this.</a:t>
            </a:r>
          </a:p>
          <a:p>
            <a:r>
              <a:rPr lang="en-US" sz="2400" dirty="0"/>
              <a:t>Updating descriptions for exercises resets the description back to null unless the entire description is added in again.</a:t>
            </a:r>
          </a:p>
          <a:p>
            <a:endParaRPr lang="en-US" sz="2400" dirty="0"/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9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92436"/>
            <a:ext cx="2654100" cy="12337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200" y="2797512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During the next sprint I would like to fill out the application with more content.</a:t>
            </a:r>
          </a:p>
          <a:p>
            <a:pPr lvl="1"/>
            <a:r>
              <a:rPr lang="en-US" sz="1800" dirty="0"/>
              <a:t>I’d also like to alter the design of the website by spending more time on CSS and ultimately improving the overall presentation of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2700" y="992436"/>
            <a:ext cx="2439400" cy="1233760"/>
          </a:xfrm>
        </p:spPr>
        <p:txBody>
          <a:bodyPr/>
          <a:lstStyle/>
          <a:p>
            <a:r>
              <a:rPr lang="en-US" dirty="0"/>
              <a:t>Ability to choose other users workouts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824005"/>
            <a:ext cx="2323900" cy="36355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implement a function that would allow users to browse other existing workouts.</a:t>
            </a:r>
          </a:p>
          <a:p>
            <a:pPr lvl="1"/>
            <a:r>
              <a:rPr lang="en-US" sz="1800" dirty="0"/>
              <a:t>The user would then be able to add the workout to their own personal account.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699" y="992436"/>
            <a:ext cx="2560905" cy="123376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MySQL Database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797513"/>
            <a:ext cx="2835500" cy="36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have more time to look into deploying the database using MySQL as an instance within GCP as this would allow for the database to scale on request.</a:t>
            </a:r>
          </a:p>
          <a:p>
            <a:pPr lvl="1"/>
            <a:r>
              <a:rPr lang="en-US" sz="1800" dirty="0"/>
              <a:t>Investigation into converting a SQLite database into a MySQL database is needed.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9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8BF1C4-9BBD-4EC9-8B64-67D2E1C11477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7122FCBD-5B70-4796-8F02-8AADCF64ECBF}"/>
              </a:ext>
            </a:extLst>
          </p:cNvPr>
          <p:cNvSpPr txBox="1">
            <a:spLocks/>
          </p:cNvSpPr>
          <p:nvPr/>
        </p:nvSpPr>
        <p:spPr>
          <a:xfrm>
            <a:off x="744498" y="4636317"/>
            <a:ext cx="6798250" cy="16744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493</Words>
  <Application>Microsoft Office PowerPoint</Application>
  <PresentationFormat>Widescreen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Workout Planner</vt:lpstr>
      <vt:lpstr>Project Brief</vt:lpstr>
      <vt:lpstr>About The Application</vt:lpstr>
      <vt:lpstr>Why did I choose the application?</vt:lpstr>
      <vt:lpstr>What tech was used?</vt:lpstr>
      <vt:lpstr>Live Demo</vt:lpstr>
      <vt:lpstr>Problems Encountered</vt:lpstr>
      <vt:lpstr>Next Sprint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2019-10-21T18:37:34Z</dcterms:created>
  <dcterms:modified xsi:type="dcterms:W3CDTF">2019-10-22T19:53:41Z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